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4" r:id="rId2"/>
    <p:sldId id="275" r:id="rId3"/>
    <p:sldId id="279" r:id="rId4"/>
    <p:sldId id="286" r:id="rId5"/>
    <p:sldId id="288" r:id="rId6"/>
    <p:sldId id="287" r:id="rId7"/>
    <p:sldId id="285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348" autoAdjust="0"/>
  </p:normalViewPr>
  <p:slideViewPr>
    <p:cSldViewPr snapToGrid="0" snapToObjects="1">
      <p:cViewPr>
        <p:scale>
          <a:sx n="125" d="100"/>
          <a:sy n="125" d="100"/>
        </p:scale>
        <p:origin x="254" y="-120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4/23/2020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4/23/2020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April 23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meeting’s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2905475"/>
          </a:xfrm>
        </p:spPr>
        <p:txBody>
          <a:bodyPr/>
          <a:lstStyle/>
          <a:p>
            <a:pPr marL="1587" indent="0">
              <a:buNone/>
            </a:pPr>
            <a:r>
              <a:rPr lang="en-US" dirty="0"/>
              <a:t>	</a:t>
            </a:r>
          </a:p>
          <a:p>
            <a:pPr marL="1587" indent="0">
              <a:buNone/>
            </a:pPr>
            <a:endParaRPr lang="en-US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PASS WEEK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1587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195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this week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Did benchmarking for run time of generate embeddings script on 36.5K images 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from Places365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Also, performed benchmarking for the query run time, by running search for 100 random queries with different values of K.</a:t>
            </a:r>
          </a:p>
          <a:p>
            <a:pPr marL="1587" indent="0">
              <a:buNone/>
            </a:pPr>
            <a:endParaRPr lang="en-US" dirty="0"/>
          </a:p>
          <a:p>
            <a:pPr marL="1587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307B-B4E9-4CE8-9664-98E3B0AD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Dan’s Questions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8DCE-2C96-40FE-94EF-C0B098F8D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Wondering how this will work at scale &amp; what are the benchmarks of this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much data has been thrown at it</a:t>
            </a:r>
          </a:p>
          <a:p>
            <a:pPr marL="1587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 panose="020B0604020202020204" pitchFamily="34" charset="0"/>
              </a:rPr>
              <a:t>	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do this per project, per case?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it capable of image similarity across every investigation?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 certain how this would be used - maybe incorporate face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A2A4-7D83-452E-B7A7-0AB3E5CD7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53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EECA-A212-429C-ABD6-D6794E0B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0B50-28DE-40CC-B1C5-966D04BB6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Prepare for the final presentation ? </a:t>
            </a:r>
          </a:p>
          <a:p>
            <a:endParaRPr lang="en-US" dirty="0"/>
          </a:p>
          <a:p>
            <a:r>
              <a:rPr lang="en-US" dirty="0"/>
              <a:t>Hopefully, hear back from Dan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D9FB-50B7-4F56-83D8-45829B707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5</a:t>
            </a:fld>
            <a:endParaRPr lang="en-US"/>
          </a:p>
        </p:txBody>
      </p:sp>
      <p:pic>
        <p:nvPicPr>
          <p:cNvPr id="6" name="Graphic 5" descr="Winking face outline">
            <a:extLst>
              <a:ext uri="{FF2B5EF4-FFF2-40B4-BE49-F238E27FC236}">
                <a16:creationId xmlns:a16="http://schemas.microsoft.com/office/drawing/2014/main" id="{4CBD269D-B73C-4EBF-A02E-A11A2337D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853" y="1303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884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WEEK-7</Template>
  <TotalTime>86</TotalTime>
  <Words>225</Words>
  <Application>Microsoft Office PowerPoint</Application>
  <PresentationFormat>On-screen Show (16:9)</PresentationFormat>
  <Paragraphs>43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-apple-system</vt:lpstr>
      <vt:lpstr>Arial</vt:lpstr>
      <vt:lpstr>Calibri</vt:lpstr>
      <vt:lpstr>Office Theme</vt:lpstr>
      <vt:lpstr>Title Slide</vt:lpstr>
      <vt:lpstr> Problem Statement</vt:lpstr>
      <vt:lpstr>Last meeting’s plan</vt:lpstr>
      <vt:lpstr>What did I do this week ?</vt:lpstr>
      <vt:lpstr>Dan’s Questions </vt:lpstr>
      <vt:lpstr>What will I do next week ? 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kautilya.rajbhara@gmail.com</dc:creator>
  <cp:lastModifiedBy>kautilya.rajbhara@gmail.com</cp:lastModifiedBy>
  <cp:revision>8</cp:revision>
  <dcterms:created xsi:type="dcterms:W3CDTF">2020-04-09T19:28:14Z</dcterms:created>
  <dcterms:modified xsi:type="dcterms:W3CDTF">2020-04-23T19:39:59Z</dcterms:modified>
</cp:coreProperties>
</file>